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69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95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637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150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597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02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711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371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117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087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221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4416-08AE-41FD-A375-6BEEC9BF7C4D}" type="datetimeFigureOut">
              <a:rPr lang="de-CH" smtClean="0"/>
              <a:t>12.02.2021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832C-1F68-4B5D-9479-0ABB02A9E9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72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B60A8-CC49-410D-9B05-22E13B736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04FBB8-EEE1-4410-9067-8DCC105D7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82A040-96F5-4344-9B12-CCEA43CB3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Ebneter Optik Info</dc:creator>
  <cp:lastModifiedBy>Ebneter Optik Info</cp:lastModifiedBy>
  <cp:revision>5</cp:revision>
  <dcterms:created xsi:type="dcterms:W3CDTF">2021-02-12T13:59:32Z</dcterms:created>
  <dcterms:modified xsi:type="dcterms:W3CDTF">2021-02-12T14:54:44Z</dcterms:modified>
</cp:coreProperties>
</file>